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4" r:id="rId3"/>
    <p:sldId id="286" r:id="rId4"/>
    <p:sldId id="259" r:id="rId5"/>
    <p:sldId id="289" r:id="rId6"/>
    <p:sldId id="290" r:id="rId7"/>
    <p:sldId id="268" r:id="rId8"/>
    <p:sldId id="287" r:id="rId9"/>
    <p:sldId id="269" r:id="rId10"/>
    <p:sldId id="291" r:id="rId11"/>
    <p:sldId id="292" r:id="rId12"/>
    <p:sldId id="293" r:id="rId13"/>
    <p:sldId id="294" r:id="rId14"/>
    <p:sldId id="295" r:id="rId15"/>
    <p:sldId id="311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12" r:id="rId25"/>
    <p:sldId id="306" r:id="rId26"/>
    <p:sldId id="307" r:id="rId27"/>
    <p:sldId id="308" r:id="rId28"/>
    <p:sldId id="30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69645-59A0-421A-B4D6-C35A4F687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9133" y="813392"/>
            <a:ext cx="9602787" cy="2615608"/>
          </a:xfrm>
        </p:spPr>
        <p:txBody>
          <a:bodyPr/>
          <a:lstStyle/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咱有一個故事傳給萬邦 </a:t>
            </a:r>
            <a:br>
              <a:rPr lang="en-PH" altLang="zh-TW" sz="6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PH" altLang="zh-TW" sz="4000" b="1" dirty="0">
                <a:solidFill>
                  <a:schemeClr val="tx1"/>
                </a:solidFill>
                <a:latin typeface="Candara" panose="020E0502030303020204" pitchFamily="34" charset="0"/>
              </a:rPr>
              <a:t>We’ve a Story to Tell</a:t>
            </a:r>
            <a:endParaRPr lang="en-US" sz="4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0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741" y="1033839"/>
            <a:ext cx="9420631" cy="51993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1.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咱有一個故事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Lan   u  chit   e     ko-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su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傳給萬邦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thoan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ho ban-pang,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We’ve a story to tell 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the nations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613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381" y="971461"/>
            <a:ext cx="9420631" cy="52312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能使人心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ho lang sim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轉回歸正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choan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-hoe </a:t>
            </a: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kui-cheng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endParaRPr lang="en-PH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That shall turn their 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hearts to the right,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331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372" y="871871"/>
            <a:ext cx="8915400" cy="5114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就是真理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Chiu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chin-li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慈愛故事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  chu- ai    ko-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su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 story of truth and mercy,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584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292" y="991663"/>
            <a:ext cx="8915400" cy="53481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這故事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         Che ko-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su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平安光明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peng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-an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kong-beng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r>
              <a:rPr lang="zh-TW" alt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PH" altLang="zh-TW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story of peace and light</a:t>
            </a:r>
            <a:r>
              <a:rPr lang="zh-TW" alt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，</a:t>
            </a:r>
            <a:endParaRPr lang="en-PH" altLang="zh-TW" sz="3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12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845290"/>
            <a:ext cx="8915400" cy="51674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這故事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         Che ko-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su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平安光明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peng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-an </a:t>
            </a: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kong-beng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PH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r>
              <a:rPr lang="zh-TW" alt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PH" altLang="zh-TW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story of peace and light.</a:t>
            </a:r>
            <a:endParaRPr lang="en-PH" altLang="zh-TW" sz="32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233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852" y="606057"/>
            <a:ext cx="8915400" cy="56458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因黑暗將要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In    o-  am  tit-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beh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變成黎明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pian-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chia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le-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For the darkness shall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turn to dawning,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572" y="1029232"/>
            <a:ext cx="8915400" cy="5188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黎明變成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Le-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pian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中午光明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tiong-ngo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kng-beng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nd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the dawning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noon-day bright,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16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572" y="749596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基督國度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Ki-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會降臨地上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kang-lim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toe-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Christ’s great kingdom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shall come to earth,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37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532" y="920071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這國度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Che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仁愛顯榮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 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 ai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hian-eng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The kingdom of love and light.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11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7741" y="713799"/>
            <a:ext cx="9420631" cy="51993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PH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2</a:t>
            </a: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咱有一首詩歌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Lan  u  chit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koa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唱給萬邦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chhiu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ho ban-pang,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We’ve a song to be sung 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the nations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563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1541" y="651421"/>
            <a:ext cx="9420631" cy="52312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能使人心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ho lang sim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歸主得救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  </a:t>
            </a: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kui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Chu  tit- </a:t>
            </a: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kiu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>
              <a:buNone/>
            </a:pPr>
            <a:endParaRPr lang="en-PH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That shall lift their </a:t>
            </a:r>
          </a:p>
          <a:p>
            <a:pPr marL="0" indent="0" algn="ctr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hearts to the Lord</a:t>
            </a: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842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572" y="871871"/>
            <a:ext cx="8915400" cy="5114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這詩歌能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Che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koa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oe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勝過罪惡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   Ia</a:t>
            </a:r>
            <a:r>
              <a:rPr lang="en-US" sz="35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-ok,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 song that shall conquer evil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9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372" y="909085"/>
            <a:ext cx="8915400" cy="5039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能克服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khek-hok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利劍刀槍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lai-kiam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to-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chhiu</a:t>
            </a:r>
            <a:r>
              <a:rPr lang="en-PH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And shatter the spear and sword,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505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172" y="1056167"/>
            <a:ext cx="8915400" cy="5039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能克服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hok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利劍刀槍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lai-kiam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to-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chhiu</a:t>
            </a:r>
            <a:r>
              <a:rPr lang="en-PH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chemeClr val="tx1"/>
                </a:solidFill>
                <a:latin typeface="Candara" panose="020E0502030303020204" pitchFamily="34" charset="0"/>
              </a:rPr>
              <a:t>And shatter the spear and sword.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483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4372" y="606057"/>
            <a:ext cx="8915400" cy="56458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因黑暗將要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In    o-  am  tit-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beh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變成黎明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pian-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chia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le-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For the darkness shall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turn to dawning,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19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3412" y="834657"/>
            <a:ext cx="8915400" cy="5188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黎明變成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pian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中午光明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tiong-ngo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kng-beng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nd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the dawning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noon-day bright,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013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532" y="749596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基督國度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會降臨地上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kang-lim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toe-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Christ’s great kingdom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shall come to earth,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648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7252" y="1011511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這國度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Che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仁愛顯榮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ai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hian-eng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The kingdom of love and light.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12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021" y="829340"/>
            <a:ext cx="9420631" cy="519931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PH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3</a:t>
            </a: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咱有一個信息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Lan   u  chit  e  sin-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sek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傳給萬邦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thoan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ho ban-pang,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We’ve a message to give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the nations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943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821" y="813391"/>
            <a:ext cx="9420631" cy="523121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就是天上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Chiu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thi</a:t>
            </a:r>
            <a:r>
              <a:rPr lang="en-US" sz="35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teng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掌權主宰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Chiang </a:t>
            </a: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koan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Chu-chai</a:t>
            </a:r>
          </a:p>
          <a:p>
            <a:pPr marL="0" indent="0" algn="ctr">
              <a:buNone/>
            </a:pPr>
            <a:endParaRPr lang="en-PH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That the Lord who</a:t>
            </a:r>
          </a:p>
          <a:p>
            <a:pPr marL="0" indent="0" algn="ctr">
              <a:buNone/>
            </a:pPr>
            <a:r>
              <a:rPr lang="en-PH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reigneth</a:t>
            </a: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above</a:t>
            </a: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860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4852" y="676939"/>
            <a:ext cx="8915400" cy="51142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差遣獨生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Chhe-khian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tok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-si</a:t>
            </a:r>
            <a:r>
              <a:rPr lang="en-US" altLang="zh-TW" sz="3500" b="1" baseline="30000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聖子降世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Seng- Kia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kang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-se,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PH" altLang="zh-TW" sz="36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Hath sent us His Son to save us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909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1052" y="786811"/>
            <a:ext cx="8915400" cy="52843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來表明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Lai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piau-beng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上帝是愛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Siong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ai,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6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And show us that God is love,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775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772" y="1110039"/>
            <a:ext cx="8915400" cy="5199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來表明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Lai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piau-beng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 上帝是愛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Siong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ai.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6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And show us that God is love. </a:t>
            </a:r>
          </a:p>
          <a:p>
            <a:pPr marL="0" indent="0" algn="ctr">
              <a:buNone/>
            </a:pP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08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292" y="606057"/>
            <a:ext cx="8915400" cy="564588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因黑暗將要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In    o- am  tit-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beh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變成黎明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 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pian-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chia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le-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For the darkness shall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turn to dawning,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517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3412" y="834657"/>
            <a:ext cx="8915400" cy="51886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黎明變成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pian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中午光明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tiong-ngo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kng-beng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nd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the dawning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To noon-day bright,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975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0092" y="749596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基督國度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Ki-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會降臨地上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kang-lim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toe-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Christ’s great kingdom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shall come to earth,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6764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332" y="749596"/>
            <a:ext cx="8915400" cy="53588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這國度</a:t>
            </a:r>
            <a:endParaRPr lang="en-PH" altLang="zh-TW" sz="58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Che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to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仁愛顯榮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ai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hian-eng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The kingdom of love and light.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24833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1091</TotalTime>
  <Words>714</Words>
  <Application>Microsoft Office PowerPoint</Application>
  <PresentationFormat>Widescreen</PresentationFormat>
  <Paragraphs>183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DFKai-SB</vt:lpstr>
      <vt:lpstr>Arial</vt:lpstr>
      <vt:lpstr>Candara</vt:lpstr>
      <vt:lpstr>Century Gothic</vt:lpstr>
      <vt:lpstr>Wingdings 3</vt:lpstr>
      <vt:lpstr>Wisp</vt:lpstr>
      <vt:lpstr>咱有一個故事傳給萬邦  We’ve a Story to Tell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懇求上帝鑒察 Search Me, O God</dc:title>
  <dc:creator>Alexander Uy</dc:creator>
  <cp:lastModifiedBy>Alexander Uy</cp:lastModifiedBy>
  <cp:revision>120</cp:revision>
  <dcterms:created xsi:type="dcterms:W3CDTF">2020-01-10T06:25:13Z</dcterms:created>
  <dcterms:modified xsi:type="dcterms:W3CDTF">2021-05-11T07:49:21Z</dcterms:modified>
</cp:coreProperties>
</file>